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Nunito" panose="020B060402020202020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2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12624331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12624331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12624331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12624331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12624331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12624331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1262433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1262433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12624331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12624331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12743450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12743450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12743450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12743450f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2743450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2743450f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12743450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12743450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12743450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12743450f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262433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262433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12743450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12743450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12743450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12743450f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12743450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12743450f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12743450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12743450f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12743450f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12743450f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12743450f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12743450f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1274345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1274345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12743450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12743450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1274345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12743450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12743450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12743450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1262433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1262433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12743450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12743450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12743450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12743450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12743450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12743450f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12624331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12624331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2624331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12624331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1262433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1262433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12624331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12624331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12743450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12743450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2624331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2624331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25125" y="554175"/>
            <a:ext cx="8728200" cy="2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sdmay19-17: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Burns and McDonnell Substation Design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43"/>
            <a:ext cx="5361300" cy="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 Kelly, Connor Mislivec, Jake Heiller, Rebecca Franzen,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Wilson Pietruszewski, Riley O’Donnell, Nicolaus Cory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- Overview</a:t>
            </a:r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Determine all the Protection Schemes for the Substation Equipment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Determine the appropriate device functions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Adhere to the protection requirement document and show the connections between the relays, transformers, breakers, and other equipment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Review the one-line with the other group members and the client to ensure that all the protection schemes are being implemented and the connections are shown correctly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75" y="229625"/>
            <a:ext cx="4019499" cy="470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84725"/>
            <a:ext cx="4355649" cy="464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Drafting</a:t>
            </a: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819150" y="1494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Connect all the appropriate equipment according to the protection requirements document and the protection schemes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Converse with client on accuracy and standards that are being used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725" y="2302450"/>
            <a:ext cx="3518701" cy="262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773225" y="16171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One-Line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l="1650" r="-1649"/>
          <a:stretch/>
        </p:blipFill>
        <p:spPr>
          <a:xfrm>
            <a:off x="3936000" y="220425"/>
            <a:ext cx="5001000" cy="471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Transformer Schematics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Methodology- Overview</a:t>
            </a: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DC transformer schematics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Determined necessary inputs and outputs on protection document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Verified protection document and one-line matched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Determined lockout relay output contact assignments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Drafting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QC check by other members of the group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Send to client to receive feedback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Modify and finalize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773225" y="16171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One-Line</a:t>
            </a: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 l="1650" r="-1649"/>
          <a:stretch/>
        </p:blipFill>
        <p:spPr>
          <a:xfrm>
            <a:off x="3936000" y="220425"/>
            <a:ext cx="5001000" cy="471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610650" y="845600"/>
            <a:ext cx="771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Inputs and Outputs on Protection Document</a:t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475" y="1550125"/>
            <a:ext cx="4316975" cy="24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50125"/>
            <a:ext cx="3790675" cy="299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239800" y="454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Drafting of DC Schematic</a:t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025" y="239750"/>
            <a:ext cx="3459550" cy="19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150" y="2178100"/>
            <a:ext cx="7583704" cy="26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Lockout Relay</a:t>
            </a:r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875" y="1108050"/>
            <a:ext cx="284370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378" y="1690850"/>
            <a:ext cx="58007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Overview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Engineer-architect-contractor consulting firm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Headquartered in Kansas City, Missouri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413" y="2795725"/>
            <a:ext cx="3934926" cy="20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685825" y="234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Example (SEL 387)</a:t>
            </a:r>
            <a:endParaRPr/>
          </a:p>
        </p:txBody>
      </p:sp>
      <p:pic>
        <p:nvPicPr>
          <p:cNvPr id="252" name="Google Shape;2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500" y="1020100"/>
            <a:ext cx="5178352" cy="364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Methodology- Overview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AC transformer schematics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Determine CTs from one-line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QC’d CTs with protection document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Drafting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QC check by other members of the group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Sent to client to receive feedback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Modify and finalize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181700" y="3132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Example (SEL-387)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150" y="959691"/>
            <a:ext cx="3990575" cy="38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47" y="1711522"/>
            <a:ext cx="4461775" cy="17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224175" y="208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Example (SEL-387)</a:t>
            </a:r>
            <a:endParaRPr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00" y="1163191"/>
            <a:ext cx="3867551" cy="376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175" y="721750"/>
            <a:ext cx="3758703" cy="420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286775" y="266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AC Schematic</a:t>
            </a:r>
            <a:endParaRPr/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08988" y="12590"/>
            <a:ext cx="3914149" cy="59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249" y="212263"/>
            <a:ext cx="6153701" cy="471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Study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and Data Provided by the Client</a:t>
            </a:r>
            <a:endParaRPr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125V DC system.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Design to 1.75Vdc per cell. This equate to 105V on a 60 cell system. 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Design based on an 8-hour duty cycle.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Design for a three phase, three wire 120/240 V system coming of the tertiary winding of the main substation transformer.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Choice of battery: Enesys CC-M Lead Acid Batteries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</a:t>
            </a:r>
            <a:endParaRPr dirty="0"/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Compile list of DC load elements and their respective amp draw levels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Create duty cycle diagram to determine battery set rating necessary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Determine worst case lockout scenario and amp draw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Calculate Battery Size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Calculate Battery Charger Size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 list of DC load elements and their respective amp draw levels</a:t>
            </a:r>
            <a:endParaRPr/>
          </a:p>
        </p:txBody>
      </p:sp>
      <p:pic>
        <p:nvPicPr>
          <p:cNvPr id="306" name="Google Shape;3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2260025"/>
            <a:ext cx="8693749" cy="23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General problem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High voltage distribution is unsafe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Unable to transmit power long distances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Our solution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Design 138/69 kV greenfield substation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Regulate voltage levels in/out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Ring bus configuration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300" y="1126900"/>
            <a:ext cx="29376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5303925" y="3574900"/>
            <a:ext cx="3272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http://gannettfleming.com/Projects/2015/10/19/11/29/mill-electrical-substation-upgrade</a:t>
            </a:r>
            <a:endParaRPr sz="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duty cycle diagram to determine battery set rating necessary</a:t>
            </a:r>
            <a:endParaRPr/>
          </a:p>
        </p:txBody>
      </p:sp>
      <p:pic>
        <p:nvPicPr>
          <p:cNvPr id="312" name="Google Shape;3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137" y="2207800"/>
            <a:ext cx="5049726" cy="20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682" y="2207800"/>
            <a:ext cx="3482200" cy="18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75" y="568388"/>
            <a:ext cx="4223249" cy="324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600" y="767975"/>
            <a:ext cx="4535425" cy="284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1725" y="4036974"/>
            <a:ext cx="581977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Burns &amp; McDonnell Iowa State Senior Design Project 2018-2019 Protection Requirements Document. 24 Mar 2019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Burns &amp; McDonnell One-Line Example Drawing. 24 Mar 2019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ANSI Code Table. 24 Mar 2019 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Burns &amp; McDonnell One-Line Example Sketch. 24 Mar 2019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IEEE Standard 3001.2-2017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Design Guide for Rural Substations, Section 12: Protective Relaying. 24 Mar 2019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IEEE 485-2010: IEEE Recommended Practice for Sizing Lead-Acid Batteries for Stationary Applications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Site Design &amp; Substation Layout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Ground Grid &amp; Lightning Protection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125VDC Station Battery Design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AC Study 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Relaying &amp; Controls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One-line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Breaker Schematics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Transformer Schematics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>
                <a:solidFill>
                  <a:srgbClr val="000000"/>
                </a:solidFill>
              </a:rPr>
              <a:t>Line Differential Schematics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Technical/Other Constraints/Considerations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Three 138 kV Circuit Breakers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One 69 kV Circuit Breaker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One 138/69 kV Transformer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Ring Bus Configuration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Future “Breaker-and-a-half” Scheme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Two transmission lines entering/exiting substation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Grounding System withstand 21 kA Fault Current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Site Size of 400’ x 400’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125" y="1897750"/>
            <a:ext cx="3690075" cy="25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5082900" y="4393275"/>
            <a:ext cx="36900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http://eblogbd.com/detils-air-insulated-substations-bus-switching-configurations/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245775" y="447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1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6181300" y="1167625"/>
            <a:ext cx="2787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3 deliverables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Grounding design- November 2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Lightning Protection Design- November 2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Physical Design- November 30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75" y="1167625"/>
            <a:ext cx="6177875" cy="37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308250" y="391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2</a:t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25" y="1199525"/>
            <a:ext cx="6337525" cy="36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6400975" y="1199525"/>
            <a:ext cx="237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2 deliverables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AC/DC Studies- March 1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Controls and NIA- April 12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QC Process (Testing)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819150" y="1472250"/>
            <a:ext cx="7505700" cy="3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Q1 Review: Independent evaluation of completing initial planning and preparation activities, setting study objectives, and/or conceptual design activities. Performed by a peer reviewer or review team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Q2 Review: Independent evaluation of completing preliminary project activities. Includes written design basis for design projects and study/analysis data for report projects. Performed by a peer reviewer or review team.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Q3 Review: Final checking of design documents. Performed by designer.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Q4 Review: Peer review of reports and design documents. Performed by peer reviewer or review team.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Q5 Review: Review of complete design, procurement, and/or construction packages. Performed by review team.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Q6 Review: Review of complete design, procurement, and/or construction packages. Performed by Burns and McDonnell engineer.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One-Line Diagram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On-screen Show (16:9)</PresentationFormat>
  <Paragraphs>114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Arial</vt:lpstr>
      <vt:lpstr>Open Sans</vt:lpstr>
      <vt:lpstr>Nunito</vt:lpstr>
      <vt:lpstr>Shift</vt:lpstr>
      <vt:lpstr>sdmay19-17: Burns and McDonnell Substation Design</vt:lpstr>
      <vt:lpstr>Client Overview</vt:lpstr>
      <vt:lpstr>Problem Statement</vt:lpstr>
      <vt:lpstr>Functional Requirements</vt:lpstr>
      <vt:lpstr>Technical/Other Constraints/Considerations</vt:lpstr>
      <vt:lpstr>Semester 1</vt:lpstr>
      <vt:lpstr>Semester 2</vt:lpstr>
      <vt:lpstr>QC Process (Testing)</vt:lpstr>
      <vt:lpstr>One-Line Diagram</vt:lpstr>
      <vt:lpstr>Methodology - Overview</vt:lpstr>
      <vt:lpstr>PowerPoint Presentation</vt:lpstr>
      <vt:lpstr>Drafting</vt:lpstr>
      <vt:lpstr>Completed  One-Line</vt:lpstr>
      <vt:lpstr>Transformer Schematics</vt:lpstr>
      <vt:lpstr>Methodology- Overview</vt:lpstr>
      <vt:lpstr>Completed  One-Line</vt:lpstr>
      <vt:lpstr>Inputs and Outputs on Protection Document</vt:lpstr>
      <vt:lpstr>Drafting of DC Schematic</vt:lpstr>
      <vt:lpstr>Lockout Relay</vt:lpstr>
      <vt:lpstr>Completed Example (SEL 387)</vt:lpstr>
      <vt:lpstr>Methodology- Overview</vt:lpstr>
      <vt:lpstr>Completed Example (SEL-387)</vt:lpstr>
      <vt:lpstr>Completed Example (SEL-387)</vt:lpstr>
      <vt:lpstr>Completed AC Schematic</vt:lpstr>
      <vt:lpstr>PowerPoint Presentation</vt:lpstr>
      <vt:lpstr>DC Study</vt:lpstr>
      <vt:lpstr>Task and Data Provided by the Client</vt:lpstr>
      <vt:lpstr>Methodology</vt:lpstr>
      <vt:lpstr>Compile list of DC load elements and their respective amp draw levels</vt:lpstr>
      <vt:lpstr>Create duty cycle diagram to determine battery set rating necessary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sdmay19-17: Burns and McDonnell Substation Design</dc:title>
  <dc:creator>Riley O'Donnell</dc:creator>
  <cp:lastModifiedBy>O'Donnell, Riley K</cp:lastModifiedBy>
  <cp:revision>1</cp:revision>
  <dcterms:modified xsi:type="dcterms:W3CDTF">2019-04-23T17:15:00Z</dcterms:modified>
</cp:coreProperties>
</file>